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6" r:id="rId2"/>
    <p:sldId id="281" r:id="rId3"/>
    <p:sldId id="282" r:id="rId4"/>
    <p:sldId id="283" r:id="rId5"/>
    <p:sldId id="284" r:id="rId6"/>
    <p:sldId id="29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A582-4303-417C-A7F0-359CD699854A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0B68-AD75-41B7-93CD-52A9B128CE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1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AB-BE5F-490F-82DD-3A1529B01E2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D40-4C91-4C68-B426-445ED09343F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8911-D531-4FE0-9BB6-9F3BA3F04270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20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AD9-DB58-4250-AE06-9B9328DC8345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3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95D-3076-4D29-886C-52F1274835B4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9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FD63-2092-432F-A934-C09169B42E6B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F881-08EB-4567-A3E3-C6208D05950F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27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0FDD-737C-4655-96AD-FF56C678EC56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2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01B8-0634-4B58-AE84-42A1A514D173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8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88A-5A6B-46CF-9F35-09B947D75B9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5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7442-C073-4930-8FC8-1DA6A56E2C5B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8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F350-1DE6-4977-B2C5-EBF8E58A239F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8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3C63-2E0A-418E-992E-2E7ADEE2CB03}" type="datetime1">
              <a:rPr lang="nl-NL" smtClean="0"/>
              <a:t>6-4-2020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6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DE0B-3E91-4709-A2DF-18FBD10048A9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1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752B-9AE4-462D-B47A-8CC1CA510433}" type="datetime1">
              <a:rPr lang="nl-NL" smtClean="0"/>
              <a:t>6-4-2020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B52-4F21-4B7D-8DBB-034A579BCD07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73DF-D7DE-4378-AC23-867A4B23F55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7D61C-99CA-4740-B6DC-1ADB8F32B489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5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32656" y="274638"/>
            <a:ext cx="10476656" cy="1143000"/>
          </a:xfrm>
        </p:spPr>
        <p:txBody>
          <a:bodyPr>
            <a:normAutofit/>
          </a:bodyPr>
          <a:lstStyle/>
          <a:p>
            <a:r>
              <a:rPr lang="nl-NL" b="1" dirty="0" smtClean="0"/>
              <a:t>Mogelijke reacties van de huid op medicamenten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Toxische reacties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Allergische reacties</a:t>
            </a:r>
          </a:p>
          <a:p>
            <a:r>
              <a:rPr lang="nl-NL" dirty="0" smtClean="0"/>
              <a:t>Blaren</a:t>
            </a:r>
            <a:endParaRPr lang="nl-NL" dirty="0"/>
          </a:p>
          <a:p>
            <a:r>
              <a:rPr lang="nl-NL" dirty="0" smtClean="0"/>
              <a:t>Jeuk</a:t>
            </a:r>
            <a:endParaRPr lang="nl-NL" dirty="0"/>
          </a:p>
          <a:p>
            <a:r>
              <a:rPr lang="nl-NL" dirty="0" smtClean="0"/>
              <a:t>Uitslag</a:t>
            </a:r>
            <a:endParaRPr lang="nl-NL" dirty="0"/>
          </a:p>
          <a:p>
            <a:r>
              <a:rPr lang="nl-NL" dirty="0" smtClean="0"/>
              <a:t>Pijn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34818" name="Picture 2" descr="Afbeeldingsresultaten voor bla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33211"/>
            <a:ext cx="1276350" cy="1924051"/>
          </a:xfrm>
          <a:prstGeom prst="rect">
            <a:avLst/>
          </a:prstGeom>
          <a:noFill/>
        </p:spPr>
      </p:pic>
      <p:pic>
        <p:nvPicPr>
          <p:cNvPr id="34820" name="Picture 4" descr="dyshidrotisch ecze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8601"/>
            <a:ext cx="3238500" cy="2162176"/>
          </a:xfrm>
          <a:prstGeom prst="rect">
            <a:avLst/>
          </a:prstGeom>
          <a:noFill/>
        </p:spPr>
      </p:pic>
      <p:pic>
        <p:nvPicPr>
          <p:cNvPr id="34822" name="Picture 6" descr="jeu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826570"/>
            <a:ext cx="2558354" cy="666238"/>
          </a:xfrm>
          <a:prstGeom prst="rect">
            <a:avLst/>
          </a:prstGeom>
          <a:noFill/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95536" y="158234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3548" y="404664"/>
            <a:ext cx="84249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Materialen tijdens de behandeling:</a:t>
            </a:r>
          </a:p>
          <a:p>
            <a:endParaRPr lang="nl-NL" sz="4400" b="1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Mesjes, toepassingen, voor en nadelen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Frezen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instrumenten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7" y="3465444"/>
            <a:ext cx="3922058" cy="285933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1884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79512" y="153014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M</a:t>
            </a:r>
            <a:r>
              <a:rPr lang="nl-NL" sz="4400" b="1" dirty="0" smtClean="0"/>
              <a:t>esjes</a:t>
            </a:r>
            <a:r>
              <a:rPr lang="nl-NL" sz="4400" b="1" dirty="0"/>
              <a:t>, </a:t>
            </a:r>
            <a:r>
              <a:rPr lang="nl-NL" sz="4400" b="1" dirty="0" smtClean="0"/>
              <a:t>toepassingen</a:t>
            </a:r>
            <a:endParaRPr lang="nl-NL" sz="4400" b="1" dirty="0"/>
          </a:p>
          <a:p>
            <a:endParaRPr lang="nl-NL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</a:t>
            </a:r>
            <a:r>
              <a:rPr lang="nl-NL" sz="2800" dirty="0" smtClean="0"/>
              <a:t>esje 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Mesje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</a:t>
            </a:r>
            <a:r>
              <a:rPr lang="nl-NL" sz="2800" dirty="0" smtClean="0"/>
              <a:t>esje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</a:t>
            </a:r>
            <a:r>
              <a:rPr lang="nl-NL" sz="2800" dirty="0" smtClean="0"/>
              <a:t>esje </a:t>
            </a:r>
            <a:r>
              <a:rPr lang="nl-NL" sz="2800" dirty="0"/>
              <a:t>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911476"/>
            <a:ext cx="3254274" cy="3154362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832" y="143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89856" y="116632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Frezen in verschillende materialen:</a:t>
            </a:r>
          </a:p>
          <a:p>
            <a:endParaRPr lang="nl-NL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Grof en fijn getande metalen / rvs frezen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Diamantfreesjes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Robijnfreesjes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Amarilfreesjes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Speedfreesjes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Keramischefreesjes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Hybridefreesjes</a:t>
            </a:r>
            <a:r>
              <a:rPr lang="nl-NL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eeltslijpers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7914" t="15109" r="17892" b="11231"/>
          <a:stretch/>
        </p:blipFill>
        <p:spPr>
          <a:xfrm>
            <a:off x="67854" y="5119440"/>
            <a:ext cx="1583658" cy="13681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543" y="4862016"/>
            <a:ext cx="1589162" cy="15891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982" y="5278489"/>
            <a:ext cx="1398805" cy="11656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761" y="4955034"/>
            <a:ext cx="1826554" cy="13681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674" y="5002542"/>
            <a:ext cx="1401316" cy="14013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3213" y="5190679"/>
            <a:ext cx="1370211" cy="122567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043" y="5310114"/>
            <a:ext cx="1258870" cy="1177478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7504" y="620688"/>
            <a:ext cx="9036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Wat betekenen de kleuren bandjes om de frees? </a:t>
            </a:r>
            <a:endParaRPr lang="nl-NL" sz="2800" b="1" dirty="0" smtClean="0"/>
          </a:p>
          <a:p>
            <a:endParaRPr lang="nl-NL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Dubbele zwarte band = mega grof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Zwarte band = super grof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Groene band = grof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zonder band = normaal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Rode band = fijn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Gele band = extra fijn </a:t>
            </a:r>
          </a:p>
          <a:p>
            <a:endParaRPr lang="nl-NL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r="38567"/>
          <a:stretch/>
        </p:blipFill>
        <p:spPr>
          <a:xfrm>
            <a:off x="2483768" y="5137686"/>
            <a:ext cx="4981113" cy="1491179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3224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251520" y="6248401"/>
            <a:ext cx="5004665" cy="365125"/>
          </a:xfrm>
        </p:spPr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51520" y="836712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Toepassing frezen: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Bolkopje =  uitfrezen, nagelplooi, uitfrezen eeltpit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Fissuur =  uitfrezen nagelplooi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Robijnfrees klein = verdunnen nagel, afwerken eelt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Robijnfrees groot = afwerken eelt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Diamant frees = afwerken eeltlocaties 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Metalen frees = verdunnen pathologische nagel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Tungsten frees = verdunnen pathologische nagel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Trepaanfrees = verwijderen eelpitten, eeltgleufjes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Hoornhuid-eeltslijpers = afwerken eeltlocaties</a:t>
            </a:r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850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816</TotalTime>
  <Words>177</Words>
  <Application>Microsoft Office PowerPoint</Application>
  <PresentationFormat>Diavoorstelling (4:3)</PresentationFormat>
  <Paragraphs>63</Paragraphs>
  <Slides>6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Druppel</vt:lpstr>
      <vt:lpstr>Mogelijke reacties van de huid op medicamenten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van de Praktijk 2</dc:title>
  <dc:creator>Mireille MMPedicure</dc:creator>
  <cp:lastModifiedBy>ilonka stubbe</cp:lastModifiedBy>
  <cp:revision>60</cp:revision>
  <dcterms:created xsi:type="dcterms:W3CDTF">2018-09-24T14:16:26Z</dcterms:created>
  <dcterms:modified xsi:type="dcterms:W3CDTF">2020-04-06T14:03:52Z</dcterms:modified>
</cp:coreProperties>
</file>